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981EBAC-10CC-45FA-A041-96AC96E9D038}" type="datetimeFigureOut">
              <a:rPr lang="en-IN" smtClean="0"/>
              <a:pPr/>
              <a:t>27-05-2020</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7DF12A-587A-4EEC-9FB2-F8D189080336}"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81EBAC-10CC-45FA-A041-96AC96E9D038}" type="datetimeFigureOut">
              <a:rPr lang="en-IN" smtClean="0"/>
              <a:pPr/>
              <a:t>27-05-2020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7DF12A-587A-4EEC-9FB2-F8D189080336}"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07DF12A-587A-4EEC-9FB2-F8D189080336}"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81EBAC-10CC-45FA-A041-96AC96E9D038}" type="datetimeFigureOut">
              <a:rPr lang="en-IN" smtClean="0"/>
              <a:pPr/>
              <a:t>27-05-2020</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981EBAC-10CC-45FA-A041-96AC96E9D038}" type="datetimeFigureOut">
              <a:rPr lang="en-IN" smtClean="0"/>
              <a:pPr/>
              <a:t>27-05-2020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307DF12A-587A-4EEC-9FB2-F8D189080336}"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0981EBAC-10CC-45FA-A041-96AC96E9D038}" type="datetimeFigureOut">
              <a:rPr lang="en-IN" smtClean="0"/>
              <a:pPr/>
              <a:t>27-05-2020</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7DF12A-587A-4EEC-9FB2-F8D189080336}"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981EBAC-10CC-45FA-A041-96AC96E9D038}" type="datetimeFigureOut">
              <a:rPr lang="en-IN" smtClean="0"/>
              <a:pPr/>
              <a:t>27-05-2020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7DF12A-587A-4EEC-9FB2-F8D189080336}"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981EBAC-10CC-45FA-A041-96AC96E9D038}" type="datetimeFigureOut">
              <a:rPr lang="en-IN" smtClean="0"/>
              <a:pPr/>
              <a:t>27-05-2020</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07DF12A-587A-4EEC-9FB2-F8D189080336}"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81EBAC-10CC-45FA-A041-96AC96E9D038}" type="datetimeFigureOut">
              <a:rPr lang="en-IN" smtClean="0"/>
              <a:pPr/>
              <a:t>27-05-2020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307DF12A-587A-4EEC-9FB2-F8D18908033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981EBAC-10CC-45FA-A041-96AC96E9D038}" type="datetimeFigureOut">
              <a:rPr lang="en-IN" smtClean="0"/>
              <a:pPr/>
              <a:t>27-05-2020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07DF12A-587A-4EEC-9FB2-F8D18908033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07DF12A-587A-4EEC-9FB2-F8D189080336}"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981EBAC-10CC-45FA-A041-96AC96E9D038}" type="datetimeFigureOut">
              <a:rPr lang="en-IN" smtClean="0"/>
              <a:pPr/>
              <a:t>27-05-2020</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07DF12A-587A-4EEC-9FB2-F8D189080336}"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981EBAC-10CC-45FA-A041-96AC96E9D038}" type="datetimeFigureOut">
              <a:rPr lang="en-IN" smtClean="0"/>
              <a:pPr/>
              <a:t>27-05-2020</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981EBAC-10CC-45FA-A041-96AC96E9D038}" type="datetimeFigureOut">
              <a:rPr lang="en-IN" smtClean="0"/>
              <a:pPr/>
              <a:t>27-05-2020</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07DF12A-587A-4EEC-9FB2-F8D189080336}"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520" y="2819400"/>
            <a:ext cx="8712968" cy="3921968"/>
          </a:xfrm>
        </p:spPr>
        <p:txBody>
          <a:bodyPr/>
          <a:lstStyle/>
          <a:p>
            <a:r>
              <a:rPr lang="en-IN" dirty="0" smtClean="0"/>
              <a:t>Prepared BY </a:t>
            </a:r>
          </a:p>
          <a:p>
            <a:r>
              <a:rPr lang="en-IN" dirty="0" smtClean="0"/>
              <a:t>MALATHI</a:t>
            </a:r>
          </a:p>
          <a:p>
            <a:r>
              <a:rPr lang="en-IN" dirty="0" smtClean="0"/>
              <a:t>LECTURER IN COMMERCE </a:t>
            </a:r>
            <a:endParaRPr lang="en-IN" dirty="0"/>
          </a:p>
        </p:txBody>
      </p:sp>
      <p:sp>
        <p:nvSpPr>
          <p:cNvPr id="3" name="Title 2"/>
          <p:cNvSpPr>
            <a:spLocks noGrp="1"/>
          </p:cNvSpPr>
          <p:nvPr>
            <p:ph type="ctrTitle"/>
          </p:nvPr>
        </p:nvSpPr>
        <p:spPr>
          <a:xfrm>
            <a:off x="107504" y="188640"/>
            <a:ext cx="8856984" cy="2304256"/>
          </a:xfrm>
        </p:spPr>
        <p:txBody>
          <a:bodyPr/>
          <a:lstStyle/>
          <a:p>
            <a:r>
              <a:rPr lang="en-IN" dirty="0" smtClean="0"/>
              <a:t>HUMAN RESOURCE MANAGEMENT </a:t>
            </a:r>
            <a:endParaRPr lang="en-IN" dirty="0"/>
          </a:p>
        </p:txBody>
      </p:sp>
    </p:spTree>
    <p:extLst>
      <p:ext uri="{BB962C8B-B14F-4D97-AF65-F5344CB8AC3E}">
        <p14:creationId xmlns:p14="http://schemas.microsoft.com/office/powerpoint/2010/main" xmlns="" val="142802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Human </a:t>
            </a:r>
            <a:r>
              <a:rPr lang="en-US" smtClean="0"/>
              <a:t>Resource Management</a:t>
            </a:r>
            <a:endParaRPr lang="en-IN"/>
          </a:p>
        </p:txBody>
      </p:sp>
      <p:sp>
        <p:nvSpPr>
          <p:cNvPr id="3" name="Content Placeholder 2"/>
          <p:cNvSpPr>
            <a:spLocks noGrp="1"/>
          </p:cNvSpPr>
          <p:nvPr>
            <p:ph sz="quarter" idx="1"/>
          </p:nvPr>
        </p:nvSpPr>
        <p:spPr/>
        <p:txBody>
          <a:bodyPr/>
          <a:lstStyle/>
          <a:p>
            <a:pPr marL="0" indent="0" algn="just">
              <a:buNone/>
            </a:pPr>
            <a:endParaRPr lang="en-IN" dirty="0" smtClean="0">
              <a:latin typeface="Times New Roman" pitchFamily="18" charset="0"/>
              <a:cs typeface="Times New Roman" pitchFamily="18" charset="0"/>
            </a:endParaRPr>
          </a:p>
          <a:p>
            <a:pPr marL="0" indent="0" algn="just">
              <a:buNone/>
            </a:pPr>
            <a:endParaRPr lang="en-IN" dirty="0">
              <a:latin typeface="Times New Roman" pitchFamily="18" charset="0"/>
              <a:cs typeface="Times New Roman" pitchFamily="18" charset="0"/>
            </a:endParaRPr>
          </a:p>
          <a:p>
            <a:pPr marL="0" indent="0" algn="just">
              <a:buNone/>
            </a:pPr>
            <a:r>
              <a:rPr lang="en-IN" u="sng" dirty="0" smtClean="0">
                <a:latin typeface="Times New Roman" pitchFamily="18" charset="0"/>
                <a:cs typeface="Times New Roman" pitchFamily="18" charset="0"/>
              </a:rPr>
              <a:t>Meaning</a:t>
            </a:r>
          </a:p>
          <a:p>
            <a:pPr marL="0" indent="0" algn="just">
              <a:buNone/>
            </a:pPr>
            <a:endParaRPr lang="en-IN"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Human Resource  Management may be defined as a set of policies, practices and </a:t>
            </a:r>
            <a:r>
              <a:rPr lang="en-US" dirty="0" err="1">
                <a:latin typeface="Times New Roman" pitchFamily="18" charset="0"/>
                <a:cs typeface="Times New Roman" pitchFamily="18" charset="0"/>
              </a:rPr>
              <a:t>Programmes</a:t>
            </a:r>
            <a:r>
              <a:rPr lang="en-US" dirty="0">
                <a:latin typeface="Times New Roman" pitchFamily="18" charset="0"/>
                <a:cs typeface="Times New Roman" pitchFamily="18" charset="0"/>
              </a:rPr>
              <a:t> designed to maximize both personal and organizational goals. It is the process of binding people and organizations together so that the objectives of each are achieved.</a:t>
            </a:r>
            <a:endParaRPr lang="en-IN" dirty="0">
              <a:latin typeface="Times New Roman" pitchFamily="18" charset="0"/>
              <a:cs typeface="Times New Roman" pitchFamily="18" charset="0"/>
            </a:endParaRPr>
          </a:p>
          <a:p>
            <a:pPr marL="0" indent="0" algn="just">
              <a:buNone/>
            </a:pP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546809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Definition </a:t>
            </a:r>
            <a:endParaRPr lang="en-IN"/>
          </a:p>
        </p:txBody>
      </p:sp>
      <p:sp>
        <p:nvSpPr>
          <p:cNvPr id="3" name="Content Placeholder 2"/>
          <p:cNvSpPr>
            <a:spLocks noGrp="1"/>
          </p:cNvSpPr>
          <p:nvPr>
            <p:ph sz="quarter" idx="1"/>
          </p:nvPr>
        </p:nvSpPr>
        <p:spPr/>
        <p:txBody>
          <a:bodyPr/>
          <a:lstStyle/>
          <a:p>
            <a:pPr marL="0" indent="0" algn="just">
              <a:buNone/>
            </a:pPr>
            <a:r>
              <a:rPr lang="en-US" dirty="0" smtClean="0">
                <a:latin typeface="Times New Roman" pitchFamily="18" charset="0"/>
                <a:cs typeface="Times New Roman" pitchFamily="18" charset="0"/>
              </a:rPr>
              <a:t>According to Flippo HRM is “The planning, organizing, directing and controlling of the procurement, development, compensation, integration, maintenance and reproduction of human resources to the end that individual, organizational and societal objectives are accomplished.”</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207177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HRM</a:t>
            </a:r>
            <a:endParaRPr lang="en-IN" dirty="0"/>
          </a:p>
        </p:txBody>
      </p:sp>
      <p:sp>
        <p:nvSpPr>
          <p:cNvPr id="3" name="Content Placeholder 2"/>
          <p:cNvSpPr>
            <a:spLocks noGrp="1"/>
          </p:cNvSpPr>
          <p:nvPr>
            <p:ph sz="quarter" idx="1"/>
          </p:nvPr>
        </p:nvSpPr>
        <p:spPr/>
        <p:txBody>
          <a:bodyPr>
            <a:normAutofit fontScale="92500" lnSpcReduction="10000"/>
          </a:bodyPr>
          <a:lstStyle/>
          <a:p>
            <a:pPr marL="0" indent="0" algn="just">
              <a:buNone/>
            </a:pPr>
            <a:r>
              <a:rPr lang="en-US" dirty="0" smtClean="0">
                <a:latin typeface="Times New Roman" pitchFamily="18" charset="0"/>
                <a:cs typeface="Times New Roman" pitchFamily="18" charset="0"/>
              </a:rPr>
              <a:t>Comprehensive Function</a:t>
            </a:r>
          </a:p>
          <a:p>
            <a:pPr marL="0" indent="0" algn="just">
              <a:buNone/>
            </a:pPr>
            <a:r>
              <a:rPr lang="en-US" dirty="0" smtClean="0">
                <a:latin typeface="Times New Roman" pitchFamily="18" charset="0"/>
                <a:cs typeface="Times New Roman" pitchFamily="18" charset="0"/>
              </a:rPr>
              <a:t>People-oriented </a:t>
            </a:r>
          </a:p>
          <a:p>
            <a:pPr marL="0" indent="0" algn="just">
              <a:buNone/>
            </a:pPr>
            <a:r>
              <a:rPr lang="en-US" dirty="0" smtClean="0">
                <a:latin typeface="Times New Roman" pitchFamily="18" charset="0"/>
                <a:cs typeface="Times New Roman" pitchFamily="18" charset="0"/>
              </a:rPr>
              <a:t>Action-oriented</a:t>
            </a:r>
          </a:p>
          <a:p>
            <a:pPr marL="0" indent="0" algn="just">
              <a:buNone/>
            </a:pPr>
            <a:r>
              <a:rPr lang="en-US" dirty="0" smtClean="0">
                <a:latin typeface="Times New Roman" pitchFamily="18" charset="0"/>
                <a:cs typeface="Times New Roman" pitchFamily="18" charset="0"/>
              </a:rPr>
              <a:t>Individual-oriented</a:t>
            </a:r>
          </a:p>
          <a:p>
            <a:pPr marL="0" indent="0" algn="just">
              <a:buNone/>
            </a:pPr>
            <a:r>
              <a:rPr lang="en-US" dirty="0" smtClean="0">
                <a:latin typeface="Times New Roman" pitchFamily="18" charset="0"/>
                <a:cs typeface="Times New Roman" pitchFamily="18" charset="0"/>
              </a:rPr>
              <a:t>Development-oriented</a:t>
            </a:r>
          </a:p>
          <a:p>
            <a:pPr marL="0" indent="0" algn="just">
              <a:buNone/>
            </a:pPr>
            <a:r>
              <a:rPr lang="en-US" dirty="0" smtClean="0">
                <a:latin typeface="Times New Roman" pitchFamily="18" charset="0"/>
                <a:cs typeface="Times New Roman" pitchFamily="18" charset="0"/>
              </a:rPr>
              <a:t>Pervasive function</a:t>
            </a:r>
          </a:p>
          <a:p>
            <a:pPr marL="0" indent="0" algn="just">
              <a:buNone/>
            </a:pPr>
            <a:r>
              <a:rPr lang="en-US" dirty="0" smtClean="0">
                <a:latin typeface="Times New Roman" pitchFamily="18" charset="0"/>
                <a:cs typeface="Times New Roman" pitchFamily="18" charset="0"/>
              </a:rPr>
              <a:t>Continuous function</a:t>
            </a:r>
          </a:p>
          <a:p>
            <a:pPr marL="0" indent="0" algn="just">
              <a:buNone/>
            </a:pPr>
            <a:r>
              <a:rPr lang="en-US" dirty="0" smtClean="0">
                <a:latin typeface="Times New Roman" pitchFamily="18" charset="0"/>
                <a:cs typeface="Times New Roman" pitchFamily="18" charset="0"/>
              </a:rPr>
              <a:t>Future-oriented</a:t>
            </a:r>
          </a:p>
          <a:p>
            <a:pPr marL="0" indent="0" algn="just">
              <a:buNone/>
            </a:pPr>
            <a:r>
              <a:rPr lang="en-US" dirty="0" smtClean="0">
                <a:latin typeface="Times New Roman" pitchFamily="18" charset="0"/>
                <a:cs typeface="Times New Roman" pitchFamily="18" charset="0"/>
              </a:rPr>
              <a:t>Challenging function</a:t>
            </a:r>
          </a:p>
          <a:p>
            <a:pPr marL="0" indent="0" algn="just">
              <a:buNone/>
            </a:pPr>
            <a:r>
              <a:rPr lang="en-US" dirty="0" smtClean="0">
                <a:latin typeface="Times New Roman" pitchFamily="18" charset="0"/>
                <a:cs typeface="Times New Roman" pitchFamily="18" charset="0"/>
              </a:rPr>
              <a:t>Science as well as Art.</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1706095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HRM</a:t>
            </a:r>
            <a:endParaRPr lang="en-IN" dirty="0"/>
          </a:p>
        </p:txBody>
      </p:sp>
      <p:sp>
        <p:nvSpPr>
          <p:cNvPr id="3" name="Content Placeholder 2"/>
          <p:cNvSpPr>
            <a:spLocks noGrp="1"/>
          </p:cNvSpPr>
          <p:nvPr>
            <p:ph sz="quarter" idx="1"/>
          </p:nvPr>
        </p:nvSpPr>
        <p:spPr/>
        <p:txBody>
          <a:bodyPr>
            <a:normAutofit fontScale="77500" lnSpcReduction="20000"/>
          </a:bodyPr>
          <a:lstStyle/>
          <a:p>
            <a:pPr marL="0" indent="0" algn="just">
              <a:buNone/>
            </a:pPr>
            <a:r>
              <a:rPr lang="en-US" dirty="0" smtClean="0">
                <a:latin typeface="Times New Roman" pitchFamily="18" charset="0"/>
                <a:cs typeface="Times New Roman" pitchFamily="18" charset="0"/>
              </a:rPr>
              <a:t>1.Managerial Function</a:t>
            </a:r>
          </a:p>
          <a:p>
            <a:pPr algn="just">
              <a:buFont typeface="Wingdings" pitchFamily="2" charset="2"/>
              <a:buChar char="Ø"/>
            </a:pPr>
            <a:r>
              <a:rPr lang="en-US" dirty="0" smtClean="0">
                <a:latin typeface="Times New Roman" pitchFamily="18" charset="0"/>
                <a:cs typeface="Times New Roman" pitchFamily="18" charset="0"/>
              </a:rPr>
              <a:t>Planning</a:t>
            </a:r>
          </a:p>
          <a:p>
            <a:pPr algn="just">
              <a:buFont typeface="Wingdings" pitchFamily="2" charset="2"/>
              <a:buChar char="Ø"/>
            </a:pPr>
            <a:r>
              <a:rPr lang="en-US" dirty="0" smtClean="0">
                <a:latin typeface="Times New Roman" pitchFamily="18" charset="0"/>
                <a:cs typeface="Times New Roman" pitchFamily="18" charset="0"/>
              </a:rPr>
              <a:t>Organizing</a:t>
            </a:r>
          </a:p>
          <a:p>
            <a:pPr algn="just">
              <a:buFont typeface="Wingdings" pitchFamily="2" charset="2"/>
              <a:buChar char="Ø"/>
            </a:pPr>
            <a:r>
              <a:rPr lang="en-US" dirty="0" smtClean="0">
                <a:latin typeface="Times New Roman" pitchFamily="18" charset="0"/>
                <a:cs typeface="Times New Roman" pitchFamily="18" charset="0"/>
              </a:rPr>
              <a:t>Directing</a:t>
            </a:r>
          </a:p>
          <a:p>
            <a:pPr algn="just">
              <a:buFont typeface="Wingdings" pitchFamily="2" charset="2"/>
              <a:buChar char="Ø"/>
            </a:pPr>
            <a:r>
              <a:rPr lang="en-US" dirty="0" smtClean="0">
                <a:latin typeface="Times New Roman" pitchFamily="18" charset="0"/>
                <a:cs typeface="Times New Roman" pitchFamily="18" charset="0"/>
              </a:rPr>
              <a:t>Controlling</a:t>
            </a:r>
          </a:p>
          <a:p>
            <a:pPr marL="0" indent="0" algn="just">
              <a:buNone/>
            </a:pPr>
            <a:r>
              <a:rPr lang="en-US" dirty="0" smtClean="0">
                <a:latin typeface="Times New Roman" pitchFamily="18" charset="0"/>
                <a:cs typeface="Times New Roman" pitchFamily="18" charset="0"/>
              </a:rPr>
              <a:t>2. Operative function</a:t>
            </a:r>
          </a:p>
          <a:p>
            <a:pPr algn="just">
              <a:buFont typeface="Wingdings" pitchFamily="2" charset="2"/>
              <a:buChar char="Ø"/>
            </a:pPr>
            <a:r>
              <a:rPr lang="en-US" dirty="0" smtClean="0">
                <a:latin typeface="Times New Roman" pitchFamily="18" charset="0"/>
                <a:cs typeface="Times New Roman" pitchFamily="18" charset="0"/>
              </a:rPr>
              <a:t>Job analysis</a:t>
            </a:r>
          </a:p>
          <a:p>
            <a:pPr algn="just">
              <a:buFont typeface="Wingdings" pitchFamily="2" charset="2"/>
              <a:buChar char="Ø"/>
            </a:pPr>
            <a:r>
              <a:rPr lang="en-US" dirty="0" smtClean="0">
                <a:latin typeface="Times New Roman" pitchFamily="18" charset="0"/>
                <a:cs typeface="Times New Roman" pitchFamily="18" charset="0"/>
              </a:rPr>
              <a:t>Human resource planning</a:t>
            </a:r>
          </a:p>
          <a:p>
            <a:pPr algn="just">
              <a:buFont typeface="Wingdings" pitchFamily="2" charset="2"/>
              <a:buChar char="Ø"/>
            </a:pPr>
            <a:r>
              <a:rPr lang="en-US" dirty="0" smtClean="0">
                <a:latin typeface="Times New Roman" pitchFamily="18" charset="0"/>
                <a:cs typeface="Times New Roman" pitchFamily="18" charset="0"/>
              </a:rPr>
              <a:t>Recruitment</a:t>
            </a:r>
          </a:p>
          <a:p>
            <a:pPr algn="just">
              <a:buFont typeface="Wingdings" pitchFamily="2" charset="2"/>
              <a:buChar char="Ø"/>
            </a:pPr>
            <a:r>
              <a:rPr lang="en-US" dirty="0" smtClean="0">
                <a:latin typeface="Times New Roman" pitchFamily="18" charset="0"/>
                <a:cs typeface="Times New Roman" pitchFamily="18" charset="0"/>
              </a:rPr>
              <a:t>Placement</a:t>
            </a:r>
            <a:endParaRPr lang="en-IN" dirty="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Individual orientation</a:t>
            </a:r>
          </a:p>
          <a:p>
            <a:pPr algn="just">
              <a:buFont typeface="Wingdings" pitchFamily="2" charset="2"/>
              <a:buChar char="Ø"/>
            </a:pPr>
            <a:r>
              <a:rPr lang="en-US" dirty="0" smtClean="0">
                <a:latin typeface="Times New Roman" pitchFamily="18" charset="0"/>
                <a:cs typeface="Times New Roman" pitchFamily="18" charset="0"/>
              </a:rPr>
              <a:t>Training</a:t>
            </a:r>
          </a:p>
          <a:p>
            <a:pPr algn="just">
              <a:buFont typeface="Wingdings" pitchFamily="2" charset="2"/>
              <a:buChar char="Ø"/>
            </a:pPr>
            <a:r>
              <a:rPr lang="en-US" dirty="0" smtClean="0">
                <a:latin typeface="Times New Roman" pitchFamily="18" charset="0"/>
                <a:cs typeface="Times New Roman" pitchFamily="18" charset="0"/>
              </a:rPr>
              <a:t>Executive development</a:t>
            </a:r>
          </a:p>
          <a:p>
            <a:pPr algn="just">
              <a:buFont typeface="Wingdings" pitchFamily="2" charset="2"/>
              <a:buChar char="Ø"/>
            </a:pPr>
            <a:r>
              <a:rPr lang="en-US" dirty="0" smtClean="0">
                <a:latin typeface="Times New Roman" pitchFamily="18" charset="0"/>
                <a:cs typeface="Times New Roman" pitchFamily="18" charset="0"/>
              </a:rPr>
              <a:t>Career planning</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3168751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 Policies</a:t>
            </a:r>
            <a:endParaRPr lang="en-IN" dirty="0"/>
          </a:p>
        </p:txBody>
      </p:sp>
      <p:sp>
        <p:nvSpPr>
          <p:cNvPr id="3" name="Content Placeholder 2"/>
          <p:cNvSpPr>
            <a:spLocks noGrp="1"/>
          </p:cNvSpPr>
          <p:nvPr>
            <p:ph sz="quarter" idx="1"/>
          </p:nvPr>
        </p:nvSpPr>
        <p:spPr/>
        <p:txBody>
          <a:bodyPr/>
          <a:lstStyle/>
          <a:p>
            <a:pPr marL="0" indent="0" algn="just">
              <a:buNone/>
            </a:pPr>
            <a:r>
              <a:rPr lang="en-US" dirty="0" smtClean="0">
                <a:latin typeface="Times New Roman" pitchFamily="18" charset="0"/>
                <a:cs typeface="Times New Roman" pitchFamily="18" charset="0"/>
              </a:rPr>
              <a:t> Human Resource policies provides  guidelines for a variety of employment relationships in the organization. These guidelines identify the organization’s intentions in recruitment, selection, promotion, development, compensation, motivation and otherwise leading and directing people in the working organization.</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1091642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HR Polices</a:t>
            </a:r>
            <a:endParaRPr lang="en-IN" dirty="0"/>
          </a:p>
        </p:txBody>
      </p:sp>
      <p:sp>
        <p:nvSpPr>
          <p:cNvPr id="3" name="Content Placeholder 2"/>
          <p:cNvSpPr>
            <a:spLocks noGrp="1"/>
          </p:cNvSpPr>
          <p:nvPr>
            <p:ph sz="quarter" idx="1"/>
          </p:nvPr>
        </p:nvSpPr>
        <p:spPr/>
        <p:txBody>
          <a:bodyPr>
            <a:normAutofit/>
          </a:bodyPr>
          <a:lstStyle/>
          <a:p>
            <a:r>
              <a:rPr lang="en-US" dirty="0" smtClean="0"/>
              <a:t>Clear thinking</a:t>
            </a:r>
          </a:p>
          <a:p>
            <a:r>
              <a:rPr lang="en-US" dirty="0" smtClean="0"/>
              <a:t>Uniformity and consistency of administration</a:t>
            </a:r>
          </a:p>
          <a:p>
            <a:r>
              <a:rPr lang="en-US" dirty="0" smtClean="0"/>
              <a:t>Continuity and stability</a:t>
            </a:r>
          </a:p>
          <a:p>
            <a:r>
              <a:rPr lang="en-US" dirty="0" smtClean="0"/>
              <a:t>Sense of security</a:t>
            </a:r>
          </a:p>
          <a:p>
            <a:r>
              <a:rPr lang="en-US" dirty="0" smtClean="0"/>
              <a:t>Delegation of authority</a:t>
            </a:r>
          </a:p>
          <a:p>
            <a:r>
              <a:rPr lang="en-US" dirty="0" smtClean="0"/>
              <a:t>Orientation and training</a:t>
            </a:r>
          </a:p>
          <a:p>
            <a:r>
              <a:rPr lang="en-US" dirty="0" smtClean="0"/>
              <a:t>Better control</a:t>
            </a:r>
          </a:p>
          <a:p>
            <a:r>
              <a:rPr lang="en-US" dirty="0" smtClean="0"/>
              <a:t>Prompt </a:t>
            </a:r>
            <a:r>
              <a:rPr lang="en-US" smtClean="0"/>
              <a:t>decision making</a:t>
            </a:r>
            <a:endParaRPr lang="en-IN" dirty="0"/>
          </a:p>
        </p:txBody>
      </p:sp>
    </p:spTree>
    <p:extLst>
      <p:ext uri="{BB962C8B-B14F-4D97-AF65-F5344CB8AC3E}">
        <p14:creationId xmlns:p14="http://schemas.microsoft.com/office/powerpoint/2010/main" xmlns="" val="41701359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TotalTime>
  <Words>225</Words>
  <Application>Microsoft Office PowerPoint</Application>
  <PresentationFormat>On-screen Show (4:3)</PresentationFormat>
  <Paragraphs>49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HUMAN RESOURCE MANAGEMENT </vt:lpstr>
      <vt:lpstr>Human Resource Management</vt:lpstr>
      <vt:lpstr>Definition </vt:lpstr>
      <vt:lpstr>Nature of HRM</vt:lpstr>
      <vt:lpstr>Functions of HRM</vt:lpstr>
      <vt:lpstr>Human resource Policies</vt:lpstr>
      <vt:lpstr>Importance of HR Polices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Management</dc:title>
  <dc:creator>hp</dc:creator>
  <cp:lastModifiedBy>BBH</cp:lastModifiedBy>
  <cp:revision>14</cp:revision>
  <dcterms:created xsi:type="dcterms:W3CDTF">2018-11-28T15:37:03Z</dcterms:created>
  <dcterms:modified xsi:type="dcterms:W3CDTF">2020-05-27T05:13:39Z</dcterms:modified>
</cp:coreProperties>
</file>